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86712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6646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8377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49520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353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365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4313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1160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410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8636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1046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DDE7C-9134-4F3E-B2D5-D7DCEBC3302D}" type="datetimeFigureOut">
              <a:rPr lang="nl-BE" smtClean="0"/>
              <a:t>30/11/2020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3350F-E7DA-40DE-910D-3AF74924DB7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845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2"/>
          <a:srcRect l="1949" r="916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132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2"/>
          <a:srcRect r="577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562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2"/>
          <a:srcRect r="44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53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931817" y="504484"/>
            <a:ext cx="102761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555555"/>
                </a:solidFill>
                <a:effectLst/>
                <a:latin typeface="Bitter"/>
              </a:rPr>
              <a:t>Source: Joyce, A.; </a:t>
            </a:r>
            <a:r>
              <a:rPr lang="en-US" b="0" i="0" dirty="0" err="1" smtClean="0">
                <a:solidFill>
                  <a:srgbClr val="555555"/>
                </a:solidFill>
                <a:effectLst/>
                <a:latin typeface="Bitter"/>
              </a:rPr>
              <a:t>Paquin</a:t>
            </a:r>
            <a:r>
              <a:rPr lang="en-US" b="0" i="0" dirty="0" smtClean="0">
                <a:solidFill>
                  <a:srgbClr val="555555"/>
                </a:solidFill>
                <a:effectLst/>
                <a:latin typeface="Bitter"/>
              </a:rPr>
              <a:t>, R. &amp; </a:t>
            </a:r>
            <a:r>
              <a:rPr lang="en-US" b="0" i="0" dirty="0" err="1" smtClean="0">
                <a:solidFill>
                  <a:srgbClr val="555555"/>
                </a:solidFill>
                <a:effectLst/>
                <a:latin typeface="Bitter"/>
              </a:rPr>
              <a:t>Pigneur</a:t>
            </a:r>
            <a:r>
              <a:rPr lang="en-US" b="0" i="0" dirty="0" smtClean="0">
                <a:solidFill>
                  <a:srgbClr val="555555"/>
                </a:solidFill>
                <a:effectLst/>
                <a:latin typeface="Bitter"/>
              </a:rPr>
              <a:t>, Y. (2015): The triple layered business model canvas: a tool to design more sustainable business models, </a:t>
            </a:r>
            <a:r>
              <a:rPr lang="en-US" b="0" i="1" dirty="0" smtClean="0">
                <a:solidFill>
                  <a:srgbClr val="555555"/>
                </a:solidFill>
                <a:effectLst/>
                <a:latin typeface="Georgia" panose="02040502050405020303" pitchFamily="18" charset="0"/>
              </a:rPr>
              <a:t>ARTEM Organizational Creativity International Conference,</a:t>
            </a:r>
            <a:r>
              <a:rPr lang="en-US" b="0" i="0" dirty="0" smtClean="0">
                <a:solidFill>
                  <a:srgbClr val="555555"/>
                </a:solidFill>
                <a:effectLst/>
                <a:latin typeface="Bitter"/>
              </a:rPr>
              <a:t> 26-27 March 2015, Nancy, France.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89706790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</Words>
  <Application>Microsoft Office PowerPoint</Application>
  <PresentationFormat>Breedbeeld</PresentationFormat>
  <Paragraphs>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</vt:lpstr>
      <vt:lpstr>Bitter</vt:lpstr>
      <vt:lpstr>Calibri</vt:lpstr>
      <vt:lpstr>Calibri Light</vt:lpstr>
      <vt:lpstr>Georgia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>Odisee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Elien Crois</dc:creator>
  <cp:lastModifiedBy>Elien Crois</cp:lastModifiedBy>
  <cp:revision>2</cp:revision>
  <dcterms:created xsi:type="dcterms:W3CDTF">2020-11-30T17:08:54Z</dcterms:created>
  <dcterms:modified xsi:type="dcterms:W3CDTF">2020-11-30T17:17:16Z</dcterms:modified>
</cp:coreProperties>
</file>